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ru-RU" smtClean="0"/>
              <a:t>Образец подзаголовка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ru-RU" smtClean="0"/>
              <a:t>Вставка рисунка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Заголовок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en-US" lang="ru-RU"/>
          </a:p>
        </p:txBody>
      </p:sp>
      <p:sp>
        <p:nvSpPr>
          <p:cNvPr id="104858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0199" y="5035646"/>
            <a:ext cx="6858000" cy="1655762"/>
          </a:xfrm>
        </p:spPr>
        <p:txBody>
          <a:bodyPr/>
          <a:p>
            <a:endParaRPr altLang="en-US" lang="ru-RU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134910" cy="7123739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ctrTitle"/>
          </p:nvPr>
        </p:nvSpPr>
        <p:spPr>
          <a:xfrm>
            <a:off x="685799" y="0"/>
            <a:ext cx="7772400" cy="2387600"/>
          </a:xfrm>
        </p:spPr>
        <p:txBody>
          <a:bodyPr/>
          <a:p>
            <a:endParaRPr lang="ru-RU"/>
          </a:p>
        </p:txBody>
      </p:sp>
      <p:sp>
        <p:nvSpPr>
          <p:cNvPr id="1048648" name=""/>
          <p:cNvSpPr>
            <a:spLocks noGrp="1"/>
          </p:cNvSpPr>
          <p:nvPr>
            <p:ph type="subTitle" idx="1"/>
          </p:nvPr>
        </p:nvSpPr>
        <p:spPr>
          <a:xfrm>
            <a:off x="2041646" y="4103983"/>
            <a:ext cx="6858000" cy="1655762"/>
          </a:xfrm>
        </p:spPr>
        <p:txBody>
          <a:bodyPr/>
          <a:p>
            <a:endParaRPr lang="ru-RU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291" r="291"/>
          <a:stretch>
            <a:fillRect/>
          </a:stretch>
        </p:blipFill>
        <p:spPr>
          <a:xfrm rot="0">
            <a:off x="224252" y="138118"/>
            <a:ext cx="8695496" cy="6581762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ru-RU"/>
          </a:p>
        </p:txBody>
      </p:sp>
      <p:sp>
        <p:nvSpPr>
          <p:cNvPr id="1048650" name=""/>
          <p:cNvSpPr>
            <a:spLocks noGrp="1"/>
          </p:cNvSpPr>
          <p:nvPr>
            <p:ph type="subTitle" idx="1"/>
          </p:nvPr>
        </p:nvSpPr>
        <p:spPr>
          <a:xfrm>
            <a:off x="1600200" y="4842791"/>
            <a:ext cx="6858000" cy="1655762"/>
          </a:xfrm>
        </p:spPr>
        <p:txBody>
          <a:bodyPr/>
          <a:p>
            <a:endParaRPr lang="ru-RU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427257"/>
            <a:ext cx="8755523" cy="6165410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93853" y="360414"/>
            <a:ext cx="8556295" cy="5619212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36417" y="230292"/>
            <a:ext cx="8550104" cy="6537280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76732" y="500001"/>
            <a:ext cx="8590536" cy="5857998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89760" y="379187"/>
            <a:ext cx="8564479" cy="6302973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309115" y="591915"/>
            <a:ext cx="8348963" cy="5391083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M2010J19CG</dc:creator>
  <dcterms:created xsi:type="dcterms:W3CDTF">2015-05-12T03:36:16Z</dcterms:created>
  <dcterms:modified xsi:type="dcterms:W3CDTF">2022-10-13T21:17:50Z</dcterms:modified>
</cp:coreProperties>
</file>